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3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0292E-ADE8-46F2-9AC6-421BB1E9A815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39D9A-EBFE-40B6-8C69-1DD6F99F6B6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0292E-ADE8-46F2-9AC6-421BB1E9A815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39D9A-EBFE-40B6-8C69-1DD6F99F6B6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0292E-ADE8-46F2-9AC6-421BB1E9A815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39D9A-EBFE-40B6-8C69-1DD6F99F6B6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0292E-ADE8-46F2-9AC6-421BB1E9A815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39D9A-EBFE-40B6-8C69-1DD6F99F6B6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0292E-ADE8-46F2-9AC6-421BB1E9A815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39D9A-EBFE-40B6-8C69-1DD6F99F6B6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0292E-ADE8-46F2-9AC6-421BB1E9A815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39D9A-EBFE-40B6-8C69-1DD6F99F6B6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0292E-ADE8-46F2-9AC6-421BB1E9A815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39D9A-EBFE-40B6-8C69-1DD6F99F6B6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0292E-ADE8-46F2-9AC6-421BB1E9A815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39D9A-EBFE-40B6-8C69-1DD6F99F6B6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0292E-ADE8-46F2-9AC6-421BB1E9A815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39D9A-EBFE-40B6-8C69-1DD6F99F6B6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0292E-ADE8-46F2-9AC6-421BB1E9A815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39D9A-EBFE-40B6-8C69-1DD6F99F6B6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0292E-ADE8-46F2-9AC6-421BB1E9A815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39D9A-EBFE-40B6-8C69-1DD6F99F6B6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B0292E-ADE8-46F2-9AC6-421BB1E9A815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E39D9A-EBFE-40B6-8C69-1DD6F99F6B6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.pinimg.com/736x/74/f7/cc/74f7cc8eecff96116bb566e77fc0f92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584" y="79276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115616" y="908720"/>
            <a:ext cx="705678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8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Ұлттық </a:t>
            </a:r>
          </a:p>
          <a:p>
            <a:pPr algn="ctr"/>
            <a:r>
              <a:rPr lang="kk-KZ" sz="8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ойындар</a:t>
            </a:r>
            <a:endParaRPr lang="ru-RU" sz="8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58" r="10980" b="13510"/>
          <a:stretch/>
        </p:blipFill>
        <p:spPr bwMode="auto">
          <a:xfrm>
            <a:off x="3455566" y="4005064"/>
            <a:ext cx="2171700" cy="1648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91899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i.pinimg.com/736x/74/f7/cc/74f7cc8eecff96116bb566e77fc0f92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643042" y="1428736"/>
            <a:ext cx="614366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Ойын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аты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: 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«Арқан тарту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 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Мақсаты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Балаларды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ұйымшылдыққа, шапшаңдыққа,шымырлыққа тәрбиелеу.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Міндеті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 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Ойын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ережесін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түсініп ойнауын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және ойын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ережесінің бұзылмауын ескеру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Ойының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барысы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Бұл екі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топқа бөлінген балалармен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екі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баламен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ойналады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Арқанның екі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жағынан екі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бала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екі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топқа бөлінген балалар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тартысады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Қай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топ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арқанды өз жағына тартып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алып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кетсе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сол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топ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жеңіске жетеді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Екі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бала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тартысқанда қай бала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өзіне қарай арқанды тартып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екінші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баланы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құлатса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құламаған бала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жеңіске жетед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Көрнекі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құралдар: Арқан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i.pinimg.com/736x/74/f7/cc/74f7cc8eecff96116bb566e77fc0f92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14480" y="857232"/>
            <a:ext cx="592933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Ойын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аты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«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Орамал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тастамақ»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Мақсаты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 Балалардың сезіну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қабілеттерін, байқампаздығын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дамыту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Міндеті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Балалар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шеңбер жасап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тұрады,ойын ережесін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түсініп ойнауын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және ойын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ережесінің бұзылмауын ескеру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Ойының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барысы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:Тәрбиеші балаларды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айнала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жүріп бір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баланың артына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орамал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тастап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кетеді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Артына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орамалды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тастағанын сезген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бала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менің артымда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деп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жауап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береді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Артына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орамалдың тасталғанын сезбесе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өлең, тақпақ айтып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билеп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беруі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керек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Балалар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шеңбер бойында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көздерін жұмып тұруы керек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Ойын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осылай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жалғаса береді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Көрнекі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құралдар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:Орамал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i.pinimg.com/736x/74/f7/cc/74f7cc8eecff96116bb566e77fc0f92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285852" y="1428736"/>
            <a:ext cx="642942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Ойын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аты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 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«Ақсерек –көксерек»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Мақсаты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: Балалардың жылдамдық және шымырлық қабілетін арттыру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Міндеті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:Бұл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ойынды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ойнау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үшін балалар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екі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топқа бөлінеді,қолдарынан ұстап тұрады.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Ара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қашықтық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20-30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қадам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.,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ойын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ережесін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түсініп ойнауын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және ойын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ережесінің бұзылмауын ескеру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Ойының барысы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 1-ші топ.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Ойынды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бастайды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 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Ақсерек-ау ақ серекБізден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сізге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кім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керек.2-ші топ.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Ақсерек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–ау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ақ серекСізден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бізге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(бала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аты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керекАты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аталған бала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келесі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топқа дейін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жүгіріп барып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ортасынан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ұстасқан қолдарды ажыратып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кету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керек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Егер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өтіп кетсе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сол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топтан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баланы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тобына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алып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қайтады,өте алмаса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сол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топта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қалады.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Ойын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осылай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жалғаса береді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Көрнекі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құралдар: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i.pinimg.com/736x/74/f7/cc/74f7cc8eecff96116bb566e77fc0f92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286000" y="1443841"/>
            <a:ext cx="4572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Ойын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аты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«Қыз қуу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Мақсаты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 Балаларды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жылдамдыққа тәрбиелеу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Міндеті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Ойын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ережесін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түсініп ойнауын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және ойын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ережесінің бұзылмауын ескеру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Ойының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барысы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 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Балалар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арасынан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ер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бала,бір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қызды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ағаш атпен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қуады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Бала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қызға жетіп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қолынан ұстаса ол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жеңіске жеткені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Кейде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қызды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2 бала да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қуады қай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бала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бұрын жетіп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қыз қолын ұстаса сол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бала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жеңіске жетеді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Көрнекі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құралдар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: Ағаш ат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i.pinimg.com/736x/74/f7/cc/74f7cc8eecff96116bb566e77fc0f92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643042" y="1071546"/>
            <a:ext cx="642940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Ойын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аты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«Түйілген орамал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Мақсаты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: Балаларды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жылдамдыққа тәрбиелеу Міндеті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 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Ойын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ережесін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түсініп ойнауын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және ойын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ережесінің бұзылмауын ескеру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Ойының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барысы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Ойын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жүргізуші ойынды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өзі бастайды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Ең алдымен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балаларды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айналасына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жинап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алады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да «1,2,3» -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деп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дауыстайды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Осы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кезде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балалар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жан-жаққа бытырай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қашады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Ал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ойын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жүргізушісі қолында түйілген орамалы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бар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баланы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қуалайды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орамалды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басқа біреуге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лақтырады қағып алған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бала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қаша жөнеледі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Осылайша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ойын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жүргізіледі, түйулі орамалды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алғанша қуалай береді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Ұсталған ойыншы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көпшілік ұйғарымымен ортада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тұрып өнер көрсетеді.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Одан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кейін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ойын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жүргізуші ауыстырылады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Ойын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ойнап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болған соң балалар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шеңбер жасап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тұрады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Көрнекі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құралдар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: Орамал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i.pinimg.com/736x/74/f7/cc/74f7cc8eecff96116bb566e77fc0f92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571604" y="751344"/>
            <a:ext cx="607223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Ойын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аты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«Соқыр теке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Ересек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топ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балаларына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арналған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Мақсаты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 Балаларды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ұйымшылдыққа шапшандық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пен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тапқырлыққа тәрбиелеу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Міндеті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 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Балалар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дөңгелене тұрады,ойын ережесін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түсініп ойнауын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және ойын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ережесінің бұзылмауын ескеру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Ойының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барысы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: 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баланың көзі байланып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қойылады.Балалар: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Бота,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бұзау, қозы, лақҚайда кеткен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құлыншақСоқыртеке бақ-бақМені ізден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тап-тапДеп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тақпақтайды.Содан кейін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Соқыр теке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(баланың көзі байлаулы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балаларды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қуалайды немесе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балалар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оның жанына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келіп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түртіп қашады.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Соқыр теке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ұстап алған баланың көзі байланады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да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Соқыр теке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рөлін атқарады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Ойын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осылай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жалғаса береді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Көрнекі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құралдар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: Орамал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i.pinimg.com/736x/74/f7/cc/74f7cc8eecff96116bb566e77fc0f92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571604" y="1357298"/>
            <a:ext cx="600077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Ойын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аты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 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«Сақина жасыру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Мақсаты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: Баланың зейінің тапқырлығын дамыту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Міндеті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 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Ойын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ережесін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түсініп ойнауын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және ойын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ережесінің бұзылмауын ескеру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Ойының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барысы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: 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Ойынды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өткізуші және сақина жасырушы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бала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белгіленеді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Қалған ойыншылар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жерге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отырып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тізілерінің үстіне алақандарын жаяды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Бастаушы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жабулы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қолын әрбір ойыншының алақанына салысымен,ол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бала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алақанын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жаба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қояды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Бастаушы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баланың алақанына сақина салысымен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ойыншылардың біреуінен-«Сақина кімде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»-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деп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сұрайды.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сақинаның кімде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екенін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білсе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сол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баламен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орнын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ауыстырады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Ал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білмесе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өз өнерін көрсетеді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 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Ойын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басқарушы ойынды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осылай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жалғастыра береді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Көрнекі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құралдар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: Сақина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i.pinimg.com/736x/74/f7/cc/74f7cc8eecff96116bb566e77fc0f92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357290" y="1142984"/>
            <a:ext cx="664371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Ойын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аты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«Аударыспақ»Ересек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топ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балаларына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арналған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Мақсаты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: Баланың зейінің тапқырлығын дамыту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Міндеті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 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Ойын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ережесін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түсініп ойнауын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және ойын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ережесінің бұзылмауын ескеру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Ойының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барысы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: 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Қазақтың кәдімгі ұлттық ойын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спорт ойыны.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Қарапайым бөренеден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ағаш ат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қолдануға болады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Оларға мінген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шабандоз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балалар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бір-біріне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қарама қарсы отырып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қол ұсасады.Төрешінің белгісімен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бірі-бірі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тартып,не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итеріп,әйтеуір қай айласын,не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күшін асырғаны қарсыласын»ағаш аттан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аударып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түсуі шарт.Аяқты жерге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ағаш атқа тіреуге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болмайды.ойын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шарты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бұзылады.Ағашаттын құлағанда айналасына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құм немесе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ағаш үгінділері төселу керек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Көрнекі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құралдар: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 Ағаш ат,құм немесе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ағаш үгінділері төселу керек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20</Words>
  <Application>Microsoft Office PowerPoint</Application>
  <PresentationFormat>Экран (4:3)</PresentationFormat>
  <Paragraphs>41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77076622184</dc:creator>
  <cp:lastModifiedBy>Молдир Ургереева</cp:lastModifiedBy>
  <cp:revision>2</cp:revision>
  <dcterms:created xsi:type="dcterms:W3CDTF">2019-11-25T10:24:50Z</dcterms:created>
  <dcterms:modified xsi:type="dcterms:W3CDTF">2022-04-19T06:00:43Z</dcterms:modified>
</cp:coreProperties>
</file>